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23CBE79-3B16-4F26-8E49-13E26174D9E2}" v="1" dt="2023-07-18T07:25:56.98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D23CBE79-3B16-4F26-8E49-13E26174D9E2}"/>
    <pc:docChg chg="custSel modSld">
      <pc:chgData name="Narelle Wheaton" userId="6e1b2b30-480e-4f91-806b-6735d5b9e446" providerId="ADAL" clId="{D23CBE79-3B16-4F26-8E49-13E26174D9E2}" dt="2023-07-18T07:25:56.987" v="16"/>
      <pc:docMkLst>
        <pc:docMk/>
      </pc:docMkLst>
      <pc:sldChg chg="modSp mod">
        <pc:chgData name="Narelle Wheaton" userId="6e1b2b30-480e-4f91-806b-6735d5b9e446" providerId="ADAL" clId="{D23CBE79-3B16-4F26-8E49-13E26174D9E2}" dt="2023-07-18T07:25:48.357" v="14" actId="404"/>
        <pc:sldMkLst>
          <pc:docMk/>
          <pc:sldMk cId="4164415641" sldId="256"/>
        </pc:sldMkLst>
        <pc:spChg chg="mod">
          <ac:chgData name="Narelle Wheaton" userId="6e1b2b30-480e-4f91-806b-6735d5b9e446" providerId="ADAL" clId="{D23CBE79-3B16-4F26-8E49-13E26174D9E2}" dt="2023-07-18T07:25:48.357" v="14" actId="404"/>
          <ac:spMkLst>
            <pc:docMk/>
            <pc:sldMk cId="4164415641" sldId="256"/>
            <ac:spMk id="3" creationId="{E955E31D-D86B-4F04-A274-DD1DD8BE7626}"/>
          </ac:spMkLst>
        </pc:spChg>
      </pc:sldChg>
      <pc:sldChg chg="delSp mod">
        <pc:chgData name="Narelle Wheaton" userId="6e1b2b30-480e-4f91-806b-6735d5b9e446" providerId="ADAL" clId="{D23CBE79-3B16-4F26-8E49-13E26174D9E2}" dt="2023-07-18T07:25:55.836" v="15" actId="21"/>
        <pc:sldMkLst>
          <pc:docMk/>
          <pc:sldMk cId="4090451331" sldId="259"/>
        </pc:sldMkLst>
        <pc:spChg chg="del">
          <ac:chgData name="Narelle Wheaton" userId="6e1b2b30-480e-4f91-806b-6735d5b9e446" providerId="ADAL" clId="{D23CBE79-3B16-4F26-8E49-13E26174D9E2}" dt="2023-07-18T07:25:55.836" v="15" actId="21"/>
          <ac:spMkLst>
            <pc:docMk/>
            <pc:sldMk cId="4090451331" sldId="259"/>
            <ac:spMk id="4" creationId="{DEB2F141-E6F9-40E7-9219-5B1852C084CC}"/>
          </ac:spMkLst>
        </pc:spChg>
      </pc:sldChg>
      <pc:sldChg chg="addSp modSp">
        <pc:chgData name="Narelle Wheaton" userId="6e1b2b30-480e-4f91-806b-6735d5b9e446" providerId="ADAL" clId="{D23CBE79-3B16-4F26-8E49-13E26174D9E2}" dt="2023-07-18T07:25:56.987" v="16"/>
        <pc:sldMkLst>
          <pc:docMk/>
          <pc:sldMk cId="1745073168" sldId="261"/>
        </pc:sldMkLst>
        <pc:spChg chg="add mod">
          <ac:chgData name="Narelle Wheaton" userId="6e1b2b30-480e-4f91-806b-6735d5b9e446" providerId="ADAL" clId="{D23CBE79-3B16-4F26-8E49-13E26174D9E2}" dt="2023-07-18T07:25:56.987" v="16"/>
          <ac:spMkLst>
            <pc:docMk/>
            <pc:sldMk cId="1745073168" sldId="261"/>
            <ac:spMk id="2" creationId="{4BBAF246-1A88-F652-1B9E-3AE443B5268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18F9C4-6744-4E42-8007-B852C1D096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3C62D14-EA21-4961-A044-94E526C891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92F6EF-8E18-4BF3-86D0-808CE53BC7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224BF-690D-413C-8BC5-21869CF64824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340E24-E39B-47E6-89C8-B2F985285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55FB07-39C6-4166-853E-45DE52A4A0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E1D66-F0C6-42DC-AE39-B3005E44D18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480714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190D02-73EB-4693-A47E-AD0E68C9BB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E08619-3D4D-4D38-8397-C05FD8E1AD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9260A0-1C35-4B2B-BA75-B0DAE91FD3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224BF-690D-413C-8BC5-21869CF64824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08FF09-DA78-4374-9EFA-692A662D6C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D4E20-0860-4A58-A2CB-460CF5332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E1D66-F0C6-42DC-AE39-B3005E44D18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78708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EC3787C-A480-4FCA-AA7F-8F46638BEF4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4655BA-9006-43FC-8FC8-D15427B97F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614E42-1392-4584-9130-049549EBC8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224BF-690D-413C-8BC5-21869CF64824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0C4C61-DEF4-4FB6-A344-5F9B3F48A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5C941C-013D-455B-A8C6-F68B2DC36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E1D66-F0C6-42DC-AE39-B3005E44D18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97434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A43DB0-3E04-44B2-AF6B-B279CBEAC3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4BB61E-13AD-45AC-A525-E07E5D0B38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549CB-F8EB-428D-9926-E119666ED8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224BF-690D-413C-8BC5-21869CF64824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F0478E-55D8-4836-9CAF-B898D1D48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12281-DB9A-4A36-9CD6-E93A84B33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E1D66-F0C6-42DC-AE39-B3005E44D18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76092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E4056F-D544-4441-B610-9836825F8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4985A6-C51E-4334-BEE3-42C0D197DE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8EAB9F-2445-4BA2-B7D1-5A446B5F0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224BF-690D-413C-8BC5-21869CF64824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0B7C05-C1F5-41F8-BDB2-88DE8F126A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D06B9D-B9A9-4748-A78B-F5624B7B68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E1D66-F0C6-42DC-AE39-B3005E44D18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79836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61954E-902D-423A-93A1-0435355DCF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8B17FF-703C-4486-ADDE-728AA12BB6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E0A644-4A84-4325-A5BB-F6003768B2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0A6EC8-E09A-467C-A68D-89A5BA57C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224BF-690D-413C-8BC5-21869CF64824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5CE610-6632-4681-8EEC-B8546BC20A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AC3F31-F67B-4B10-8EE6-31AEE01C22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E1D66-F0C6-42DC-AE39-B3005E44D18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14754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97708C-14AC-48F0-8CAD-31629AABA4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6387D4-F16C-491D-9C7F-9A21F17347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4E5A31-3B07-4EF2-A6E9-22F8B48022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8712BE9-8093-44AA-827C-FBB7305BD3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07B7EDC-19CB-40C1-9BD5-7EA20595BB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D4CCAD9-63B5-489B-9278-841D092A16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224BF-690D-413C-8BC5-21869CF64824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ED0648A-C532-4326-A297-8664E43C1B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4E6408F-90CC-442E-B8AC-D36261A8DD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E1D66-F0C6-42DC-AE39-B3005E44D18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016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0AE3E-B942-4479-A6AE-0484FBDDB8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89D7B4C-2CD8-433A-BA59-B27A7C78EE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224BF-690D-413C-8BC5-21869CF64824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380CDE-3A7D-4242-96D2-03B7579C66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6D063E-CDC7-47D0-9A2C-1B8879F10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E1D66-F0C6-42DC-AE39-B3005E44D18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49324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C958751-D08B-47FB-956D-D0AAF2976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224BF-690D-413C-8BC5-21869CF64824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49E3D9B-B7C2-448B-83C6-7667BBAEC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8B4EF2-9AD5-478C-88D8-92BF279073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E1D66-F0C6-42DC-AE39-B3005E44D18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703431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FB9EA5-368C-4778-BD52-7F7CA99C34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D500FD-417C-4C73-BB2F-49B7BDAA2D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00CC40-25E1-4302-BA6F-E99AC42403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1E4BEC-3CF7-40A9-851F-22B809118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224BF-690D-413C-8BC5-21869CF64824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8897E9-4270-4093-A441-0A0E9AC0C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300841-FC3F-4DD9-9434-394A08D01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E1D66-F0C6-42DC-AE39-B3005E44D18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80575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9D00CB-D215-483E-A9CB-C49978706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D34DFA-CA5A-4095-A455-0FB08B5AFE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455D15-BEDE-4FA8-816C-E0BB6E2B8D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CA23AE-ACD6-46C1-80F1-2FFF94C487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224BF-690D-413C-8BC5-21869CF64824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766A2E-401B-40E4-A75C-03C0100E1A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BCF571-3D3B-4485-87D8-B9CA40379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E1D66-F0C6-42DC-AE39-B3005E44D18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744458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1D6D2C0-9333-49D2-A149-0FF059352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E58C92-57CB-4F4A-907A-091606C080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0D2A5F-5684-410E-B4E4-DB4B84E3D5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1224BF-690D-413C-8BC5-21869CF64824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F3C633-C12B-4902-842F-A24EB8A1E0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4092AF-C4CA-448E-B3F0-B89B3D4175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6E1D66-F0C6-42DC-AE39-B3005E44D18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16560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955E31D-D86B-4F04-A274-DD1DD8BE76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04875"/>
            <a:ext cx="9144000" cy="4943475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I've a friend of friends the fairest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have known and proved Him long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His is beauty purest rarest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His is love most true and strong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Ever since His kindness drew 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my newborn soul found breath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 has been growing dearer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Till to lose Him would be death</a:t>
            </a:r>
          </a:p>
        </p:txBody>
      </p:sp>
    </p:spTree>
    <p:extLst>
      <p:ext uri="{BB962C8B-B14F-4D97-AF65-F5344CB8AC3E}">
        <p14:creationId xmlns:p14="http://schemas.microsoft.com/office/powerpoint/2010/main" val="41644156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955E31D-D86B-4F04-A274-DD1DD8BE76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58019"/>
            <a:ext cx="9144000" cy="2892062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Take the world but give me Jesus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alone can satisfy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Take the world but give me Jesus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'Neath His cross I'll live and die</a:t>
            </a:r>
          </a:p>
        </p:txBody>
      </p:sp>
    </p:spTree>
    <p:extLst>
      <p:ext uri="{BB962C8B-B14F-4D97-AF65-F5344CB8AC3E}">
        <p14:creationId xmlns:p14="http://schemas.microsoft.com/office/powerpoint/2010/main" val="2546101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955E31D-D86B-4F04-A274-DD1DD8BE76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04875"/>
            <a:ext cx="9144000" cy="494347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When my heart with joy is glowing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'Tis of Jesus I would sing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my cup is overflowing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His feet my praises bring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when care and sorrow meet 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Pain and grief and dark distress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Still I cry O give me Jesus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alone can help and bless</a:t>
            </a:r>
          </a:p>
        </p:txBody>
      </p:sp>
    </p:spTree>
    <p:extLst>
      <p:ext uri="{BB962C8B-B14F-4D97-AF65-F5344CB8AC3E}">
        <p14:creationId xmlns:p14="http://schemas.microsoft.com/office/powerpoint/2010/main" val="20716939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955E31D-D86B-4F04-A274-DD1DD8BE76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58019"/>
            <a:ext cx="9144000" cy="2892062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Take the world but give me Jesus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alone can satisfy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Take the world but give me Jesus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'Neath His cross I'll live and die</a:t>
            </a:r>
          </a:p>
        </p:txBody>
      </p:sp>
    </p:spTree>
    <p:extLst>
      <p:ext uri="{BB962C8B-B14F-4D97-AF65-F5344CB8AC3E}">
        <p14:creationId xmlns:p14="http://schemas.microsoft.com/office/powerpoint/2010/main" val="39787795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955E31D-D86B-4F04-A274-DD1DD8BE76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04875"/>
            <a:ext cx="9144000" cy="494347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Would you gain this friend so tender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Would you find this faithful guide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Come then make a full surrender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Yield to Jesus crucified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Take His easy yoke upon you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His purpose daily learn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Just to do His will entirely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Pleasing Him your chief concern</a:t>
            </a:r>
          </a:p>
        </p:txBody>
      </p:sp>
    </p:spTree>
    <p:extLst>
      <p:ext uri="{BB962C8B-B14F-4D97-AF65-F5344CB8AC3E}">
        <p14:creationId xmlns:p14="http://schemas.microsoft.com/office/powerpoint/2010/main" val="40904513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955E31D-D86B-4F04-A274-DD1DD8BE76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58019"/>
            <a:ext cx="9144000" cy="2892062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Take the world but give me Jesus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alone can satisfy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Take the world but give me Jesus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'Neath His cross I'll live and die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BBAF246-1A88-F652-1B9E-3AE443B5268C}"/>
              </a:ext>
            </a:extLst>
          </p:cNvPr>
          <p:cNvSpPr txBox="1"/>
          <p:nvPr/>
        </p:nvSpPr>
        <p:spPr>
          <a:xfrm>
            <a:off x="261258" y="5848350"/>
            <a:ext cx="609600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Song # 1663050</a:t>
            </a: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Ruth Tracy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© Salvationist Publishing &amp; Supplies Ltd. (Admin. by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pPr algn="l"/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0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17450731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305</Words>
  <Application>Microsoft Office PowerPoint</Application>
  <PresentationFormat>Widescreen</PresentationFormat>
  <Paragraphs>17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2022-08-10T03:46:49Z</dcterms:created>
  <dcterms:modified xsi:type="dcterms:W3CDTF">2023-07-18T07:25:58Z</dcterms:modified>
</cp:coreProperties>
</file>